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381" r:id="rId2"/>
    <p:sldId id="256" r:id="rId3"/>
    <p:sldId id="383" r:id="rId4"/>
    <p:sldId id="384" r:id="rId5"/>
    <p:sldId id="385" r:id="rId6"/>
    <p:sldId id="386" r:id="rId7"/>
    <p:sldId id="382" r:id="rId8"/>
  </p:sldIdLst>
  <p:sldSz cx="9144000" cy="6858000" type="screen4x3"/>
  <p:notesSz cx="11296650" cy="66452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Cuenta publica 2011" id="{456B545F-1056-4C63-ACF2-6DF1764C228E}">
          <p14:sldIdLst>
            <p14:sldId id="381"/>
            <p14:sldId id="256"/>
            <p14:sldId id="383"/>
            <p14:sldId id="384"/>
            <p14:sldId id="385"/>
            <p14:sldId id="3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B252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500" autoAdjust="0"/>
    <p:restoredTop sz="94660" autoAdjust="0"/>
  </p:normalViewPr>
  <p:slideViewPr>
    <p:cSldViewPr>
      <p:cViewPr varScale="1">
        <p:scale>
          <a:sx n="66" d="100"/>
          <a:sy n="66" d="100"/>
        </p:scale>
        <p:origin x="-15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6398821" y="0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5E7D7-D736-4AED-A067-6867369A54FD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311858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6398821" y="6311858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69DD7-9372-4F0D-AE3D-14687D6E40F4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034724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6398821" y="0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68AAA-C67A-425B-B51A-C6FADC06F778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986213" y="498475"/>
            <a:ext cx="3324225" cy="249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129665" y="3156506"/>
            <a:ext cx="9037320" cy="29903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311858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6398821" y="6311858"/>
            <a:ext cx="4895215" cy="332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BB0FF-BFC2-49CE-8BD5-F09FB8C01DE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5068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EAF3A6D-11F1-4C1B-BB69-D2F30D38EB31}" type="datetimeFigureOut">
              <a:rPr lang="es-CL" smtClean="0"/>
              <a:pPr/>
              <a:t>22-05-2014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C8435F-B6E9-4CEC-A4E4-D1B6060BBD2F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Rectángulo"/>
          <p:cNvSpPr/>
          <p:nvPr/>
        </p:nvSpPr>
        <p:spPr>
          <a:xfrm>
            <a:off x="-108520" y="-99392"/>
            <a:ext cx="9505056" cy="7056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129401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5800"/>
              </a:lnSpc>
            </a:pPr>
            <a:r>
              <a:rPr lang="es-ES" sz="4000" dirty="0" smtClean="0">
                <a:solidFill>
                  <a:srgbClr val="8B2525"/>
                </a:solidFill>
                <a:effectLst/>
                <a:latin typeface="Arial" pitchFamily="34" charset="0"/>
                <a:cs typeface="Arial" pitchFamily="34" charset="0"/>
              </a:rPr>
              <a:t>Titulo</a:t>
            </a:r>
            <a:endParaRPr lang="es-CL" sz="4000" dirty="0">
              <a:solidFill>
                <a:srgbClr val="8B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5072074"/>
            <a:ext cx="6400800" cy="654968"/>
          </a:xfrm>
        </p:spPr>
        <p:txBody>
          <a:bodyPr/>
          <a:lstStyle/>
          <a:p>
            <a:r>
              <a:rPr lang="es-ES" dirty="0" smtClean="0"/>
              <a:t>subtitulo</a:t>
            </a:r>
            <a:endParaRPr lang="es-CL" dirty="0"/>
          </a:p>
        </p:txBody>
      </p:sp>
      <p:pic>
        <p:nvPicPr>
          <p:cNvPr id="1026" name="Picture 2" descr="D:\Datos\Mis documentos\Mis imágenes\Logos CS\Logo_noTittle_1000x8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142984"/>
            <a:ext cx="2071702" cy="25896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57696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907504"/>
          </a:xfrm>
        </p:spPr>
        <p:txBody>
          <a:bodyPr/>
          <a:lstStyle/>
          <a:p>
            <a:r>
              <a:rPr lang="es-ES" sz="4000" dirty="0" smtClean="0">
                <a:solidFill>
                  <a:srgbClr val="8B2525"/>
                </a:solidFill>
                <a:effectLst/>
                <a:latin typeface="Arial" pitchFamily="34" charset="0"/>
                <a:cs typeface="Arial" pitchFamily="34" charset="0"/>
              </a:rPr>
              <a:t>Titulo</a:t>
            </a:r>
            <a:endParaRPr lang="es-CL" sz="4000" dirty="0">
              <a:solidFill>
                <a:srgbClr val="8B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8811" y="141277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Contenido</a:t>
            </a:r>
            <a:endParaRPr lang="es-CL" dirty="0" smtClean="0">
              <a:solidFill>
                <a:schemeClr val="tx1"/>
              </a:solidFill>
            </a:endParaRPr>
          </a:p>
          <a:p>
            <a:pPr lvl="2"/>
            <a:endParaRPr lang="es-CL" dirty="0" smtClean="0"/>
          </a:p>
          <a:p>
            <a:pPr lvl="1"/>
            <a:endParaRPr lang="es-CL" dirty="0"/>
          </a:p>
        </p:txBody>
      </p:sp>
      <p:pic>
        <p:nvPicPr>
          <p:cNvPr id="6" name="5 Imagen" descr="Logo_papel_100x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462" y="214290"/>
            <a:ext cx="762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508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907504"/>
          </a:xfrm>
        </p:spPr>
        <p:txBody>
          <a:bodyPr/>
          <a:lstStyle/>
          <a:p>
            <a:r>
              <a:rPr lang="es-ES" sz="4000" dirty="0" smtClean="0">
                <a:solidFill>
                  <a:srgbClr val="8B2525"/>
                </a:solidFill>
                <a:effectLst/>
                <a:latin typeface="Arial" pitchFamily="34" charset="0"/>
                <a:cs typeface="Arial" pitchFamily="34" charset="0"/>
              </a:rPr>
              <a:t>Titulo</a:t>
            </a:r>
            <a:endParaRPr lang="es-CL" sz="4000" dirty="0">
              <a:solidFill>
                <a:srgbClr val="8B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8811" y="141277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Contenido</a:t>
            </a:r>
            <a:endParaRPr lang="es-CL" dirty="0" smtClean="0">
              <a:solidFill>
                <a:schemeClr val="tx1"/>
              </a:solidFill>
            </a:endParaRPr>
          </a:p>
          <a:p>
            <a:pPr lvl="2"/>
            <a:endParaRPr lang="es-CL" dirty="0" smtClean="0"/>
          </a:p>
          <a:p>
            <a:pPr lvl="1"/>
            <a:endParaRPr lang="es-CL" dirty="0"/>
          </a:p>
        </p:txBody>
      </p:sp>
      <p:pic>
        <p:nvPicPr>
          <p:cNvPr id="6" name="5 Imagen" descr="Logo_papel_100x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462" y="214290"/>
            <a:ext cx="762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508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907504"/>
          </a:xfrm>
        </p:spPr>
        <p:txBody>
          <a:bodyPr/>
          <a:lstStyle/>
          <a:p>
            <a:r>
              <a:rPr lang="es-ES" sz="4000" dirty="0" smtClean="0">
                <a:solidFill>
                  <a:srgbClr val="8B2525"/>
                </a:solidFill>
                <a:effectLst/>
                <a:latin typeface="Arial" pitchFamily="34" charset="0"/>
                <a:cs typeface="Arial" pitchFamily="34" charset="0"/>
              </a:rPr>
              <a:t>Titulo</a:t>
            </a:r>
            <a:endParaRPr lang="es-CL" sz="4000" dirty="0">
              <a:solidFill>
                <a:srgbClr val="8B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8811" y="141277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Contenido</a:t>
            </a:r>
            <a:endParaRPr lang="es-CL" dirty="0" smtClean="0">
              <a:solidFill>
                <a:schemeClr val="tx1"/>
              </a:solidFill>
            </a:endParaRPr>
          </a:p>
          <a:p>
            <a:pPr lvl="2"/>
            <a:endParaRPr lang="es-CL" dirty="0" smtClean="0"/>
          </a:p>
          <a:p>
            <a:pPr lvl="1"/>
            <a:endParaRPr lang="es-CL" dirty="0"/>
          </a:p>
        </p:txBody>
      </p:sp>
      <p:pic>
        <p:nvPicPr>
          <p:cNvPr id="6" name="5 Imagen" descr="Logo_papel_100x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462" y="214290"/>
            <a:ext cx="762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508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907504"/>
          </a:xfrm>
        </p:spPr>
        <p:txBody>
          <a:bodyPr/>
          <a:lstStyle/>
          <a:p>
            <a:r>
              <a:rPr lang="es-ES" sz="4000" dirty="0" smtClean="0">
                <a:solidFill>
                  <a:srgbClr val="8B2525"/>
                </a:solidFill>
                <a:effectLst/>
                <a:latin typeface="Arial" pitchFamily="34" charset="0"/>
                <a:cs typeface="Arial" pitchFamily="34" charset="0"/>
              </a:rPr>
              <a:t>Titulo</a:t>
            </a:r>
            <a:endParaRPr lang="es-CL" sz="4000" dirty="0">
              <a:solidFill>
                <a:srgbClr val="8B252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8811" y="141277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Contenido</a:t>
            </a:r>
            <a:endParaRPr lang="es-CL" dirty="0" smtClean="0">
              <a:solidFill>
                <a:schemeClr val="tx1"/>
              </a:solidFill>
            </a:endParaRPr>
          </a:p>
          <a:p>
            <a:pPr lvl="2"/>
            <a:endParaRPr lang="es-CL" dirty="0" smtClean="0"/>
          </a:p>
          <a:p>
            <a:pPr lvl="1"/>
            <a:endParaRPr lang="es-CL" dirty="0"/>
          </a:p>
        </p:txBody>
      </p:sp>
      <p:pic>
        <p:nvPicPr>
          <p:cNvPr id="6" name="5 Imagen" descr="Logo_papel_100x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462" y="214290"/>
            <a:ext cx="762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508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Rectángulo"/>
          <p:cNvSpPr/>
          <p:nvPr/>
        </p:nvSpPr>
        <p:spPr>
          <a:xfrm>
            <a:off x="-108520" y="-99392"/>
            <a:ext cx="9505056" cy="7056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071176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906</TotalTime>
  <Words>10</Words>
  <Application>Microsoft Office PowerPoint</Application>
  <PresentationFormat>Presentación en pantalla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Ejecutivo</vt:lpstr>
      <vt:lpstr>Diapositiva 1</vt:lpstr>
      <vt:lpstr>Titulo</vt:lpstr>
      <vt:lpstr>Titulo</vt:lpstr>
      <vt:lpstr>Titulo</vt:lpstr>
      <vt:lpstr>Titulo</vt:lpstr>
      <vt:lpstr>Titulo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Publica Colegio Saucache 2011</dc:title>
  <dc:creator>Enlaces</dc:creator>
  <cp:lastModifiedBy>Saucache</cp:lastModifiedBy>
  <cp:revision>62</cp:revision>
  <cp:lastPrinted>2012-03-26T16:39:16Z</cp:lastPrinted>
  <dcterms:created xsi:type="dcterms:W3CDTF">2011-12-19T18:58:31Z</dcterms:created>
  <dcterms:modified xsi:type="dcterms:W3CDTF">2014-05-22T18:28:34Z</dcterms:modified>
</cp:coreProperties>
</file>